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215995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1173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20B-CB3D-493E-9A22-ED9B993F8F5A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D018-B3FF-4DB3-8DD8-2D0B4F1C33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202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20B-CB3D-493E-9A22-ED9B993F8F5A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D018-B3FF-4DB3-8DD8-2D0B4F1C33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307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724962"/>
            <a:ext cx="13702199" cy="2745689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20B-CB3D-493E-9A22-ED9B993F8F5A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D018-B3FF-4DB3-8DD8-2D0B4F1C33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3170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20B-CB3D-493E-9A22-ED9B993F8F5A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D018-B3FF-4DB3-8DD8-2D0B4F1C33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02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2"/>
            <a:ext cx="18629590" cy="13477201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3"/>
            <a:ext cx="18629590" cy="7087342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20B-CB3D-493E-9A22-ED9B993F8F5A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D018-B3FF-4DB3-8DD8-2D0B4F1C33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722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20B-CB3D-493E-9A22-ED9B993F8F5A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D018-B3FF-4DB3-8DD8-2D0B4F1C33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852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69"/>
            <a:ext cx="18629590" cy="626236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834740"/>
            <a:ext cx="9182611" cy="1740712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20B-CB3D-493E-9A22-ED9B993F8F5A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D018-B3FF-4DB3-8DD8-2D0B4F1C33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5035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20B-CB3D-493E-9A22-ED9B993F8F5A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D018-B3FF-4DB3-8DD8-2D0B4F1C33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0320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20B-CB3D-493E-9A22-ED9B993F8F5A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D018-B3FF-4DB3-8DD8-2D0B4F1C33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26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5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20B-CB3D-493E-9A22-ED9B993F8F5A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D018-B3FF-4DB3-8DD8-2D0B4F1C33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048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5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520B-CB3D-493E-9A22-ED9B993F8F5A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6D018-B3FF-4DB3-8DD8-2D0B4F1C33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850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69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E520B-CB3D-493E-9A22-ED9B993F8F5A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6D018-B3FF-4DB3-8DD8-2D0B4F1C33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98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E61F9256-DB60-A496-8392-18606F1CEF70}"/>
              </a:ext>
            </a:extLst>
          </p:cNvPr>
          <p:cNvSpPr/>
          <p:nvPr/>
        </p:nvSpPr>
        <p:spPr>
          <a:xfrm>
            <a:off x="261258" y="2387812"/>
            <a:ext cx="21063856" cy="1534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CE55182-7C14-6110-3E98-8C9EAF93DE02}"/>
              </a:ext>
            </a:extLst>
          </p:cNvPr>
          <p:cNvSpPr txBox="1"/>
          <p:nvPr/>
        </p:nvSpPr>
        <p:spPr>
          <a:xfrm>
            <a:off x="261258" y="2658755"/>
            <a:ext cx="21063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latin typeface="宋体" panose="02010600030101010101" pitchFamily="2" charset="-122"/>
                <a:ea typeface="宋体" panose="02010600030101010101" pitchFamily="2" charset="-122"/>
              </a:rPr>
              <a:t>题目：推荐宋体，</a:t>
            </a:r>
            <a:r>
              <a:rPr lang="en-US" altLang="zh-CN" sz="6000" b="1" dirty="0">
                <a:latin typeface="宋体" panose="02010600030101010101" pitchFamily="2" charset="-122"/>
                <a:ea typeface="宋体" panose="02010600030101010101" pitchFamily="2" charset="-122"/>
              </a:rPr>
              <a:t>60</a:t>
            </a:r>
            <a:r>
              <a:rPr lang="zh-CN" altLang="en-US" sz="6000" b="1" dirty="0">
                <a:latin typeface="宋体" panose="02010600030101010101" pitchFamily="2" charset="-122"/>
                <a:ea typeface="宋体" panose="02010600030101010101" pitchFamily="2" charset="-122"/>
              </a:rPr>
              <a:t>号，加粗，居中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D01207CF-C4F3-9019-9EFD-7ECDBB17E210}"/>
              </a:ext>
            </a:extLst>
          </p:cNvPr>
          <p:cNvSpPr/>
          <p:nvPr/>
        </p:nvSpPr>
        <p:spPr>
          <a:xfrm>
            <a:off x="261258" y="3922699"/>
            <a:ext cx="14390886" cy="2556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3D732DFB-C501-DAAB-4A34-2F3CD1D55452}"/>
              </a:ext>
            </a:extLst>
          </p:cNvPr>
          <p:cNvSpPr txBox="1"/>
          <p:nvPr/>
        </p:nvSpPr>
        <p:spPr>
          <a:xfrm>
            <a:off x="261258" y="4074543"/>
            <a:ext cx="1483045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</a:rPr>
              <a:t>作者：推荐仿宋，加粗，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</a:rPr>
              <a:t>45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</a:rPr>
              <a:t>号，左对齐</a:t>
            </a:r>
            <a:endParaRPr lang="en-US" altLang="zh-CN" sz="30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500" b="1" dirty="0">
                <a:latin typeface="宋体" panose="02010600030101010101" pitchFamily="2" charset="-122"/>
                <a:ea typeface="宋体" panose="02010600030101010101" pitchFamily="2" charset="-122"/>
              </a:rPr>
              <a:t>作者单位：宋体、</a:t>
            </a:r>
            <a:r>
              <a:rPr lang="en-US" altLang="zh-CN" sz="2500" b="1" dirty="0">
                <a:latin typeface="宋体" panose="02010600030101010101" pitchFamily="2" charset="-122"/>
                <a:ea typeface="宋体" panose="02010600030101010101" pitchFamily="2" charset="-122"/>
              </a:rPr>
              <a:t>25</a:t>
            </a:r>
            <a:r>
              <a:rPr lang="zh-CN" altLang="en-US" sz="2500" b="1" dirty="0">
                <a:latin typeface="宋体" panose="02010600030101010101" pitchFamily="2" charset="-122"/>
                <a:ea typeface="宋体" panose="02010600030101010101" pitchFamily="2" charset="-122"/>
              </a:rPr>
              <a:t>号，</a:t>
            </a:r>
            <a:r>
              <a:rPr lang="en-US" altLang="zh-CN" sz="2500" b="1" dirty="0">
                <a:latin typeface="宋体" panose="02010600030101010101" pitchFamily="2" charset="-122"/>
                <a:ea typeface="宋体" panose="02010600030101010101" pitchFamily="2" charset="-122"/>
              </a:rPr>
              <a:t>1.5</a:t>
            </a:r>
            <a:r>
              <a:rPr lang="zh-CN" altLang="en-US" sz="2500" b="1" dirty="0">
                <a:latin typeface="宋体" panose="02010600030101010101" pitchFamily="2" charset="-122"/>
                <a:ea typeface="宋体" panose="02010600030101010101" pitchFamily="2" charset="-122"/>
              </a:rPr>
              <a:t>倍行距</a:t>
            </a:r>
            <a:endParaRPr lang="en-US" altLang="zh-CN" sz="25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25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25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500" b="1" dirty="0">
                <a:latin typeface="宋体" panose="02010600030101010101" pitchFamily="2" charset="-122"/>
                <a:ea typeface="宋体" panose="02010600030101010101" pitchFamily="2" charset="-122"/>
              </a:rPr>
              <a:t>联系方式：</a:t>
            </a:r>
            <a:r>
              <a:rPr lang="en-US" altLang="zh-CN" sz="25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Times New Roman</a:t>
            </a:r>
            <a:r>
              <a:rPr lang="zh-CN" altLang="en-US" sz="25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5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35</a:t>
            </a:r>
            <a:r>
              <a:rPr lang="zh-CN" altLang="en-US" sz="25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号左对齐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BBD6F932-FC4A-DDC9-8FC7-4CFFD3C99ADE}"/>
              </a:ext>
            </a:extLst>
          </p:cNvPr>
          <p:cNvSpPr/>
          <p:nvPr/>
        </p:nvSpPr>
        <p:spPr>
          <a:xfrm>
            <a:off x="14671653" y="3922699"/>
            <a:ext cx="3222595" cy="255688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B18AB40F-B749-2A31-D875-A85B7F4D8F33}"/>
              </a:ext>
            </a:extLst>
          </p:cNvPr>
          <p:cNvSpPr/>
          <p:nvPr/>
        </p:nvSpPr>
        <p:spPr>
          <a:xfrm>
            <a:off x="17894248" y="3922698"/>
            <a:ext cx="3430866" cy="2556887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3ECE4F1E-5391-3B32-D961-57695E376106}"/>
              </a:ext>
            </a:extLst>
          </p:cNvPr>
          <p:cNvSpPr txBox="1"/>
          <p:nvPr/>
        </p:nvSpPr>
        <p:spPr>
          <a:xfrm>
            <a:off x="19019547" y="4535067"/>
            <a:ext cx="18600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logo2</a:t>
            </a:r>
            <a:endParaRPr lang="zh-CN" alt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214456F4-6F4D-4685-473C-87C7CF9460C0}"/>
              </a:ext>
            </a:extLst>
          </p:cNvPr>
          <p:cNvSpPr txBox="1"/>
          <p:nvPr/>
        </p:nvSpPr>
        <p:spPr>
          <a:xfrm>
            <a:off x="15469735" y="4535067"/>
            <a:ext cx="18600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logo1</a:t>
            </a:r>
            <a:endParaRPr lang="zh-CN" alt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A4E72B3-829E-58DD-5D87-CC14682496FB}"/>
              </a:ext>
            </a:extLst>
          </p:cNvPr>
          <p:cNvSpPr/>
          <p:nvPr/>
        </p:nvSpPr>
        <p:spPr>
          <a:xfrm>
            <a:off x="261258" y="6840580"/>
            <a:ext cx="21063856" cy="220384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73E31C17-F4F2-DF00-802F-63606A67704D}"/>
              </a:ext>
            </a:extLst>
          </p:cNvPr>
          <p:cNvSpPr txBox="1"/>
          <p:nvPr/>
        </p:nvSpPr>
        <p:spPr>
          <a:xfrm>
            <a:off x="261258" y="6743151"/>
            <a:ext cx="21063856" cy="2389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35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摘要：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宋体，</a:t>
            </a:r>
            <a:r>
              <a:rPr lang="en-US" altLang="zh-CN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35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号，两端对齐，</a:t>
            </a:r>
            <a:r>
              <a:rPr lang="en-US" altLang="zh-CN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1.5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倍行距。</a:t>
            </a:r>
            <a:endParaRPr lang="en-US" altLang="zh-CN" sz="35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z="35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35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关键词：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宋体，</a:t>
            </a:r>
            <a:r>
              <a:rPr lang="en-US" altLang="zh-CN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35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号，两端对齐，</a:t>
            </a:r>
            <a:r>
              <a:rPr lang="en-US" altLang="zh-CN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1.5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倍行距。</a:t>
            </a:r>
            <a:endParaRPr lang="en-US" altLang="zh-CN" sz="35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170C9B6C-2914-F067-E221-959FA49374EB}"/>
              </a:ext>
            </a:extLst>
          </p:cNvPr>
          <p:cNvSpPr/>
          <p:nvPr/>
        </p:nvSpPr>
        <p:spPr>
          <a:xfrm>
            <a:off x="261258" y="9510441"/>
            <a:ext cx="10440000" cy="708410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8892CAB8-925C-C444-3247-47D6F3D87AAD}"/>
              </a:ext>
            </a:extLst>
          </p:cNvPr>
          <p:cNvSpPr txBox="1"/>
          <p:nvPr/>
        </p:nvSpPr>
        <p:spPr>
          <a:xfrm>
            <a:off x="261259" y="9536443"/>
            <a:ext cx="10476000" cy="79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35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引言：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宋体，</a:t>
            </a:r>
            <a:r>
              <a:rPr lang="en-US" altLang="zh-CN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35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号，两端对齐，</a:t>
            </a:r>
            <a:r>
              <a:rPr lang="en-US" altLang="zh-CN" sz="36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1.5</a:t>
            </a:r>
            <a:r>
              <a:rPr lang="zh-CN" altLang="en-US" sz="36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倍行距</a:t>
            </a:r>
            <a:endParaRPr lang="en-US" altLang="zh-CN" sz="35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2F6A45E2-0CDD-F4ED-9ED2-D95E2CDF2878}"/>
              </a:ext>
            </a:extLst>
          </p:cNvPr>
          <p:cNvSpPr/>
          <p:nvPr/>
        </p:nvSpPr>
        <p:spPr>
          <a:xfrm>
            <a:off x="261258" y="16805893"/>
            <a:ext cx="10440000" cy="481615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CB9B9529-1A28-7B28-311E-3B686A01AEA8}"/>
              </a:ext>
            </a:extLst>
          </p:cNvPr>
          <p:cNvSpPr txBox="1"/>
          <p:nvPr/>
        </p:nvSpPr>
        <p:spPr>
          <a:xfrm>
            <a:off x="261259" y="16853956"/>
            <a:ext cx="10439999" cy="773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5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研究方法：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宋体，</a:t>
            </a:r>
            <a:r>
              <a:rPr lang="en-US" altLang="zh-CN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35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号，两端对齐，</a:t>
            </a:r>
            <a:r>
              <a:rPr lang="en-US" altLang="zh-CN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1.5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倍行距。</a:t>
            </a:r>
            <a:endParaRPr lang="en-US" altLang="zh-CN" sz="35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930D0A5B-77C7-DBC7-6822-60DC4FE728E8}"/>
              </a:ext>
            </a:extLst>
          </p:cNvPr>
          <p:cNvSpPr/>
          <p:nvPr/>
        </p:nvSpPr>
        <p:spPr>
          <a:xfrm>
            <a:off x="261259" y="21833392"/>
            <a:ext cx="10440000" cy="1029332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BC1F8113-ADE5-5367-452E-3B7A64365CBB}"/>
              </a:ext>
            </a:extLst>
          </p:cNvPr>
          <p:cNvSpPr txBox="1"/>
          <p:nvPr/>
        </p:nvSpPr>
        <p:spPr>
          <a:xfrm>
            <a:off x="261259" y="21833392"/>
            <a:ext cx="10439999" cy="773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35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结果与讨论：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宋体，</a:t>
            </a:r>
            <a:r>
              <a:rPr lang="en-US" altLang="zh-CN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35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号，两端对齐，</a:t>
            </a:r>
            <a:r>
              <a:rPr lang="en-US" altLang="zh-CN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1.5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倍行距。</a:t>
            </a:r>
            <a:endParaRPr lang="en-US" altLang="zh-CN" sz="35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CF56B31A-3AF5-647D-2D5C-C5D87C11CBD4}"/>
              </a:ext>
            </a:extLst>
          </p:cNvPr>
          <p:cNvSpPr/>
          <p:nvPr/>
        </p:nvSpPr>
        <p:spPr>
          <a:xfrm>
            <a:off x="10799762" y="9510440"/>
            <a:ext cx="10476000" cy="1511304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9998E2E4-1DA6-F5F7-5012-97518B51BB70}"/>
              </a:ext>
            </a:extLst>
          </p:cNvPr>
          <p:cNvSpPr txBox="1"/>
          <p:nvPr/>
        </p:nvSpPr>
        <p:spPr>
          <a:xfrm>
            <a:off x="10799762" y="9552100"/>
            <a:ext cx="10525351" cy="773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35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结果与讨论：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宋体，</a:t>
            </a:r>
            <a:r>
              <a:rPr lang="en-US" altLang="zh-CN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35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号，两端对齐， </a:t>
            </a:r>
            <a:r>
              <a:rPr lang="en-US" altLang="zh-CN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1.5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倍行距。</a:t>
            </a:r>
            <a:endParaRPr lang="en-US" altLang="zh-CN" sz="35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52E149B1-29CE-5010-F2A3-9932927F6926}"/>
              </a:ext>
            </a:extLst>
          </p:cNvPr>
          <p:cNvSpPr/>
          <p:nvPr/>
        </p:nvSpPr>
        <p:spPr>
          <a:xfrm>
            <a:off x="10799762" y="25042613"/>
            <a:ext cx="10440000" cy="708410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7C0E6018-9030-AED2-B457-1AE0885FD0EC}"/>
              </a:ext>
            </a:extLst>
          </p:cNvPr>
          <p:cNvSpPr txBox="1"/>
          <p:nvPr/>
        </p:nvSpPr>
        <p:spPr>
          <a:xfrm>
            <a:off x="10799763" y="25042613"/>
            <a:ext cx="10440000" cy="773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35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结论：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宋体，</a:t>
            </a:r>
            <a:r>
              <a:rPr lang="en-US" altLang="zh-CN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35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号，两端对齐， </a:t>
            </a:r>
            <a:r>
              <a:rPr lang="en-US" altLang="zh-CN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1.5</a:t>
            </a:r>
            <a:r>
              <a:rPr lang="zh-CN" altLang="en-US" sz="35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倍行距</a:t>
            </a:r>
            <a:endParaRPr lang="en-US" altLang="zh-CN" sz="35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3F649120-7E6B-D79C-291F-8C48FBC4FD15}"/>
              </a:ext>
            </a:extLst>
          </p:cNvPr>
          <p:cNvSpPr txBox="1"/>
          <p:nvPr/>
        </p:nvSpPr>
        <p:spPr>
          <a:xfrm>
            <a:off x="823004" y="272571"/>
            <a:ext cx="1995351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6000" b="1" i="0" dirty="0">
                <a:solidFill>
                  <a:srgbClr val="222222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第四届中国腐蚀控制技术与产业发展</a:t>
            </a:r>
            <a:r>
              <a:rPr lang="zh-CN" altLang="en-US" sz="6000" b="1" dirty="0">
                <a:solidFill>
                  <a:srgbClr val="222222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大会</a:t>
            </a:r>
            <a:endParaRPr lang="en-US" altLang="zh-CN" sz="6000" b="1" i="0" dirty="0">
              <a:solidFill>
                <a:srgbClr val="222222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 sz="6000" b="1" i="0" dirty="0">
                <a:solidFill>
                  <a:srgbClr val="222222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暨世界腐蚀日（中国区）活动</a:t>
            </a:r>
          </a:p>
        </p:txBody>
      </p:sp>
    </p:spTree>
    <p:extLst>
      <p:ext uri="{BB962C8B-B14F-4D97-AF65-F5344CB8AC3E}">
        <p14:creationId xmlns:p14="http://schemas.microsoft.com/office/powerpoint/2010/main" val="3692015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5BBE30EF-C08F-64DC-3118-EC8E7A36F1F5}"/>
              </a:ext>
            </a:extLst>
          </p:cNvPr>
          <p:cNvSpPr txBox="1"/>
          <p:nvPr/>
        </p:nvSpPr>
        <p:spPr>
          <a:xfrm>
            <a:off x="522516" y="348343"/>
            <a:ext cx="19822886" cy="1485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备注：</a:t>
            </a:r>
            <a:endParaRPr lang="en-US" altLang="zh-CN" sz="5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、展板尺寸为宽</a:t>
            </a: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60cm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，高</a:t>
            </a: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90cm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  <a:endParaRPr lang="en-US" altLang="zh-CN" sz="5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、以上模板及格式仅供参考，请同学们自制背景，并根据需求调整页面尺寸，版面美观度会影响专家投票；</a:t>
            </a:r>
            <a:endParaRPr lang="en-US" altLang="zh-CN" sz="5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、页面顶部的“第四届中国腐蚀控制技术与产业发展大会暨世界腐蚀日（中国区）活动”字样请保留；</a:t>
            </a:r>
            <a:endParaRPr lang="en-US" altLang="zh-CN" sz="5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logo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个数可以根据自身情况调节；</a:t>
            </a:r>
            <a:endParaRPr lang="en-US" altLang="zh-CN" sz="5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、请在</a:t>
            </a: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月</a:t>
            </a: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15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日之前将</a:t>
            </a: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ppt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或</a:t>
            </a: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pdf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电子版发送到指定邮箱：</a:t>
            </a: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zjzhang25@scut.edu.cn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5400" b="1" dirty="0">
                <a:latin typeface="宋体" panose="02010600030101010101" pitchFamily="2" charset="-122"/>
                <a:ea typeface="宋体" panose="02010600030101010101" pitchFamily="2" charset="-122"/>
              </a:rPr>
              <a:t>请自带打印版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  <a:endParaRPr lang="en-US" altLang="zh-CN" sz="5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、投票方式为会场专家现场投票。</a:t>
            </a:r>
            <a:endParaRPr lang="en-US" altLang="zh-CN" sz="5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5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会务组联系方式：张子健</a:t>
            </a:r>
            <a:r>
              <a:rPr lang="en-US" altLang="zh-CN" sz="5400" dirty="0">
                <a:latin typeface="宋体" panose="02010600030101010101" pitchFamily="2" charset="-122"/>
                <a:ea typeface="宋体" panose="02010600030101010101" pitchFamily="2" charset="-122"/>
              </a:rPr>
              <a:t>18702727544               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sz="4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65995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215</TotalTime>
  <Words>292</Words>
  <Application>Microsoft Office PowerPoint</Application>
  <PresentationFormat>自定义</PresentationFormat>
  <Paragraphs>27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楷体</vt:lpstr>
      <vt:lpstr>宋体</vt:lpstr>
      <vt:lpstr>Arial</vt:lpstr>
      <vt:lpstr>Calibri</vt:lpstr>
      <vt:lpstr>Calibri Light</vt:lpstr>
      <vt:lpstr>Times New Roman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刘 丹</dc:creator>
  <cp:lastModifiedBy>超超 薛</cp:lastModifiedBy>
  <cp:revision>51</cp:revision>
  <dcterms:created xsi:type="dcterms:W3CDTF">2023-04-04T08:02:32Z</dcterms:created>
  <dcterms:modified xsi:type="dcterms:W3CDTF">2026-03-31T14:38:05Z</dcterms:modified>
</cp:coreProperties>
</file>