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21599525" cy="323992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678" y="-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965" y="5302386"/>
            <a:ext cx="18359596" cy="11279752"/>
          </a:xfrm>
        </p:spPr>
        <p:txBody>
          <a:bodyPr anchor="b"/>
          <a:lstStyle>
            <a:lvl1pPr algn="ctr">
              <a:defRPr sz="14173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941" y="17017128"/>
            <a:ext cx="16199644" cy="7822326"/>
          </a:xfrm>
        </p:spPr>
        <p:txBody>
          <a:bodyPr/>
          <a:lstStyle>
            <a:lvl1pPr marL="0" indent="0" algn="ctr">
              <a:buNone/>
              <a:defRPr sz="5669"/>
            </a:lvl1pPr>
            <a:lvl2pPr marL="1079998" indent="0" algn="ctr">
              <a:buNone/>
              <a:defRPr sz="4724"/>
            </a:lvl2pPr>
            <a:lvl3pPr marL="2159996" indent="0" algn="ctr">
              <a:buNone/>
              <a:defRPr sz="4252"/>
            </a:lvl3pPr>
            <a:lvl4pPr marL="3239994" indent="0" algn="ctr">
              <a:buNone/>
              <a:defRPr sz="3780"/>
            </a:lvl4pPr>
            <a:lvl5pPr marL="4319991" indent="0" algn="ctr">
              <a:buNone/>
              <a:defRPr sz="3780"/>
            </a:lvl5pPr>
            <a:lvl6pPr marL="5399989" indent="0" algn="ctr">
              <a:buNone/>
              <a:defRPr sz="3780"/>
            </a:lvl6pPr>
            <a:lvl7pPr marL="6479987" indent="0" algn="ctr">
              <a:buNone/>
              <a:defRPr sz="3780"/>
            </a:lvl7pPr>
            <a:lvl8pPr marL="7559985" indent="0" algn="ctr">
              <a:buNone/>
              <a:defRPr sz="3780"/>
            </a:lvl8pPr>
            <a:lvl9pPr marL="8639983" indent="0" algn="ctr">
              <a:buNone/>
              <a:defRPr sz="378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E520B-CB3D-493E-9A22-ED9B993F8F5A}" type="datetimeFigureOut">
              <a:rPr lang="zh-CN" altLang="en-US" smtClean="0"/>
              <a:t>2024/2/26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6D018-B3FF-4DB3-8DD8-2D0B4F1C33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2026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E520B-CB3D-493E-9A22-ED9B993F8F5A}" type="datetimeFigureOut">
              <a:rPr lang="zh-CN" altLang="en-US" smtClean="0"/>
              <a:t>2024/2/26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6D018-B3FF-4DB3-8DD8-2D0B4F1C33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3070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457161" y="1724962"/>
            <a:ext cx="4657398" cy="2745689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968" y="1724962"/>
            <a:ext cx="13702199" cy="27456899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E520B-CB3D-493E-9A22-ED9B993F8F5A}" type="datetimeFigureOut">
              <a:rPr lang="zh-CN" altLang="en-US" smtClean="0"/>
              <a:t>2024/2/26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6D018-B3FF-4DB3-8DD8-2D0B4F1C33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3170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E520B-CB3D-493E-9A22-ED9B993F8F5A}" type="datetimeFigureOut">
              <a:rPr lang="zh-CN" altLang="en-US" smtClean="0"/>
              <a:t>2024/2/26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6D018-B3FF-4DB3-8DD8-2D0B4F1C33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024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719" y="8077332"/>
            <a:ext cx="18629590" cy="13477201"/>
          </a:xfrm>
        </p:spPr>
        <p:txBody>
          <a:bodyPr anchor="b"/>
          <a:lstStyle>
            <a:lvl1pPr>
              <a:defRPr sz="14173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3719" y="21682033"/>
            <a:ext cx="18629590" cy="7087342"/>
          </a:xfrm>
        </p:spPr>
        <p:txBody>
          <a:bodyPr/>
          <a:lstStyle>
            <a:lvl1pPr marL="0" indent="0">
              <a:buNone/>
              <a:defRPr sz="5669">
                <a:solidFill>
                  <a:schemeClr val="tx1"/>
                </a:solidFill>
              </a:defRPr>
            </a:lvl1pPr>
            <a:lvl2pPr marL="1079998" indent="0">
              <a:buNone/>
              <a:defRPr sz="4724">
                <a:solidFill>
                  <a:schemeClr val="tx1">
                    <a:tint val="75000"/>
                  </a:schemeClr>
                </a:solidFill>
              </a:defRPr>
            </a:lvl2pPr>
            <a:lvl3pPr marL="2159996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3pPr>
            <a:lvl4pPr marL="3239994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4pPr>
            <a:lvl5pPr marL="4319991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5pPr>
            <a:lvl6pPr marL="5399989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6pPr>
            <a:lvl7pPr marL="6479987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7pPr>
            <a:lvl8pPr marL="755998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8pPr>
            <a:lvl9pPr marL="8639983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E520B-CB3D-493E-9A22-ED9B993F8F5A}" type="datetimeFigureOut">
              <a:rPr lang="zh-CN" altLang="en-US" smtClean="0"/>
              <a:t>2024/2/26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6D018-B3FF-4DB3-8DD8-2D0B4F1C33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7223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967" y="8624810"/>
            <a:ext cx="9179798" cy="2055705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34760" y="8624810"/>
            <a:ext cx="9179798" cy="2055705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E520B-CB3D-493E-9A22-ED9B993F8F5A}" type="datetimeFigureOut">
              <a:rPr lang="zh-CN" altLang="en-US" smtClean="0"/>
              <a:t>2024/2/26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6D018-B3FF-4DB3-8DD8-2D0B4F1C33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8521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1724969"/>
            <a:ext cx="18629590" cy="626236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7783" y="7942328"/>
            <a:ext cx="9137610" cy="3892412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7783" y="11834740"/>
            <a:ext cx="9137610" cy="1740712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34761" y="7942328"/>
            <a:ext cx="9182611" cy="3892412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34761" y="11834740"/>
            <a:ext cx="9182611" cy="1740712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E520B-CB3D-493E-9A22-ED9B993F8F5A}" type="datetimeFigureOut">
              <a:rPr lang="zh-CN" altLang="en-US" smtClean="0"/>
              <a:t>2024/2/26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6D018-B3FF-4DB3-8DD8-2D0B4F1C33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5035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E520B-CB3D-493E-9A22-ED9B993F8F5A}" type="datetimeFigureOut">
              <a:rPr lang="zh-CN" altLang="en-US" smtClean="0"/>
              <a:t>2024/2/26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6D018-B3FF-4DB3-8DD8-2D0B4F1C33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0320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E520B-CB3D-493E-9A22-ED9B993F8F5A}" type="datetimeFigureOut">
              <a:rPr lang="zh-CN" altLang="en-US" smtClean="0"/>
              <a:t>2024/2/26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6D018-B3FF-4DB3-8DD8-2D0B4F1C33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261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2159952"/>
            <a:ext cx="6966409" cy="7559834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2611" y="4664905"/>
            <a:ext cx="10934760" cy="23024494"/>
          </a:xfrm>
        </p:spPr>
        <p:txBody>
          <a:bodyPr/>
          <a:lstStyle>
            <a:lvl1pPr>
              <a:defRPr sz="7559"/>
            </a:lvl1pPr>
            <a:lvl2pPr>
              <a:defRPr sz="6614"/>
            </a:lvl2pPr>
            <a:lvl3pPr>
              <a:defRPr sz="5669"/>
            </a:lvl3pPr>
            <a:lvl4pPr>
              <a:defRPr sz="4724"/>
            </a:lvl4pPr>
            <a:lvl5pPr>
              <a:defRPr sz="4724"/>
            </a:lvl5pPr>
            <a:lvl6pPr>
              <a:defRPr sz="4724"/>
            </a:lvl6pPr>
            <a:lvl7pPr>
              <a:defRPr sz="4724"/>
            </a:lvl7pPr>
            <a:lvl8pPr>
              <a:defRPr sz="4724"/>
            </a:lvl8pPr>
            <a:lvl9pPr>
              <a:defRPr sz="4724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9719786"/>
            <a:ext cx="6966409" cy="18007107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E520B-CB3D-493E-9A22-ED9B993F8F5A}" type="datetimeFigureOut">
              <a:rPr lang="zh-CN" altLang="en-US" smtClean="0"/>
              <a:t>2024/2/26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6D018-B3FF-4DB3-8DD8-2D0B4F1C33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0485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2159952"/>
            <a:ext cx="6966409" cy="7559834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82611" y="4664905"/>
            <a:ext cx="10934760" cy="23024494"/>
          </a:xfrm>
        </p:spPr>
        <p:txBody>
          <a:bodyPr anchor="t"/>
          <a:lstStyle>
            <a:lvl1pPr marL="0" indent="0">
              <a:buNone/>
              <a:defRPr sz="7559"/>
            </a:lvl1pPr>
            <a:lvl2pPr marL="1079998" indent="0">
              <a:buNone/>
              <a:defRPr sz="6614"/>
            </a:lvl2pPr>
            <a:lvl3pPr marL="2159996" indent="0">
              <a:buNone/>
              <a:defRPr sz="5669"/>
            </a:lvl3pPr>
            <a:lvl4pPr marL="3239994" indent="0">
              <a:buNone/>
              <a:defRPr sz="4724"/>
            </a:lvl4pPr>
            <a:lvl5pPr marL="4319991" indent="0">
              <a:buNone/>
              <a:defRPr sz="4724"/>
            </a:lvl5pPr>
            <a:lvl6pPr marL="5399989" indent="0">
              <a:buNone/>
              <a:defRPr sz="4724"/>
            </a:lvl6pPr>
            <a:lvl7pPr marL="6479987" indent="0">
              <a:buNone/>
              <a:defRPr sz="4724"/>
            </a:lvl7pPr>
            <a:lvl8pPr marL="7559985" indent="0">
              <a:buNone/>
              <a:defRPr sz="4724"/>
            </a:lvl8pPr>
            <a:lvl9pPr marL="8639983" indent="0">
              <a:buNone/>
              <a:defRPr sz="4724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9719786"/>
            <a:ext cx="6966409" cy="18007107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E520B-CB3D-493E-9A22-ED9B993F8F5A}" type="datetimeFigureOut">
              <a:rPr lang="zh-CN" altLang="en-US" smtClean="0"/>
              <a:t>2024/2/26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6D018-B3FF-4DB3-8DD8-2D0B4F1C33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8508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968" y="1724969"/>
            <a:ext cx="18629590" cy="6262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968" y="8624810"/>
            <a:ext cx="18629590" cy="205570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4967" y="30029347"/>
            <a:ext cx="4859893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E520B-CB3D-493E-9A22-ED9B993F8F5A}" type="datetimeFigureOut">
              <a:rPr lang="zh-CN" altLang="en-US" smtClean="0"/>
              <a:t>2024/2/26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54843" y="30029347"/>
            <a:ext cx="7289840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54665" y="30029347"/>
            <a:ext cx="4859893" cy="17249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6D018-B3FF-4DB3-8DD8-2D0B4F1C33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3980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59996" rtl="0" eaLnBrk="1" latinLnBrk="0" hangingPunct="1">
        <a:lnSpc>
          <a:spcPct val="90000"/>
        </a:lnSpc>
        <a:spcBef>
          <a:spcPct val="0"/>
        </a:spcBef>
        <a:buNone/>
        <a:defRPr sz="103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9999" indent="-539999" algn="l" defTabSz="2159996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1pPr>
      <a:lvl2pPr marL="1619997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699995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724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859990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939988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7019986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8099984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917998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2pPr>
      <a:lvl3pPr marL="2159996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3pPr>
      <a:lvl4pPr marL="3239994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319991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399989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6479987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7559985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8639983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yqxu@icost.ac.cn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E61F9256-DB60-A496-8392-18606F1CEF70}"/>
              </a:ext>
            </a:extLst>
          </p:cNvPr>
          <p:cNvSpPr/>
          <p:nvPr/>
        </p:nvSpPr>
        <p:spPr>
          <a:xfrm>
            <a:off x="261258" y="2387812"/>
            <a:ext cx="21063856" cy="1534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7CE55182-7C14-6110-3E98-8C9EAF93DE02}"/>
              </a:ext>
            </a:extLst>
          </p:cNvPr>
          <p:cNvSpPr txBox="1"/>
          <p:nvPr/>
        </p:nvSpPr>
        <p:spPr>
          <a:xfrm>
            <a:off x="261258" y="2658755"/>
            <a:ext cx="210638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b="1" dirty="0">
                <a:latin typeface="宋体" panose="02010600030101010101" pitchFamily="2" charset="-122"/>
                <a:ea typeface="宋体" panose="02010600030101010101" pitchFamily="2" charset="-122"/>
              </a:rPr>
              <a:t>题目：推荐宋体，</a:t>
            </a:r>
            <a:r>
              <a:rPr lang="en-US" altLang="zh-CN" sz="6000" b="1" dirty="0">
                <a:latin typeface="宋体" panose="02010600030101010101" pitchFamily="2" charset="-122"/>
                <a:ea typeface="宋体" panose="02010600030101010101" pitchFamily="2" charset="-122"/>
              </a:rPr>
              <a:t>60</a:t>
            </a:r>
            <a:r>
              <a:rPr lang="zh-CN" altLang="en-US" sz="6000" b="1" dirty="0">
                <a:latin typeface="宋体" panose="02010600030101010101" pitchFamily="2" charset="-122"/>
                <a:ea typeface="宋体" panose="02010600030101010101" pitchFamily="2" charset="-122"/>
              </a:rPr>
              <a:t>号，加粗，居中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D01207CF-C4F3-9019-9EFD-7ECDBB17E210}"/>
              </a:ext>
            </a:extLst>
          </p:cNvPr>
          <p:cNvSpPr/>
          <p:nvPr/>
        </p:nvSpPr>
        <p:spPr>
          <a:xfrm>
            <a:off x="261258" y="3922699"/>
            <a:ext cx="14390886" cy="2556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3D732DFB-C501-DAAB-4A34-2F3CD1D55452}"/>
              </a:ext>
            </a:extLst>
          </p:cNvPr>
          <p:cNvSpPr txBox="1"/>
          <p:nvPr/>
        </p:nvSpPr>
        <p:spPr>
          <a:xfrm>
            <a:off x="261258" y="4074543"/>
            <a:ext cx="14830455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000" b="1" dirty="0">
                <a:latin typeface="宋体" panose="02010600030101010101" pitchFamily="2" charset="-122"/>
                <a:ea typeface="宋体" panose="02010600030101010101" pitchFamily="2" charset="-122"/>
              </a:rPr>
              <a:t>作者：推荐仿宋，加粗，</a:t>
            </a:r>
            <a:r>
              <a:rPr lang="en-US" altLang="zh-CN" sz="3000" b="1" dirty="0">
                <a:latin typeface="宋体" panose="02010600030101010101" pitchFamily="2" charset="-122"/>
                <a:ea typeface="宋体" panose="02010600030101010101" pitchFamily="2" charset="-122"/>
              </a:rPr>
              <a:t>45</a:t>
            </a:r>
            <a:r>
              <a:rPr lang="zh-CN" altLang="en-US" sz="3000" b="1" dirty="0">
                <a:latin typeface="宋体" panose="02010600030101010101" pitchFamily="2" charset="-122"/>
                <a:ea typeface="宋体" panose="02010600030101010101" pitchFamily="2" charset="-122"/>
              </a:rPr>
              <a:t>号，左对齐</a:t>
            </a:r>
            <a:endParaRPr lang="en-US" altLang="zh-CN" sz="30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2500" b="1" dirty="0">
                <a:latin typeface="宋体" panose="02010600030101010101" pitchFamily="2" charset="-122"/>
                <a:ea typeface="宋体" panose="02010600030101010101" pitchFamily="2" charset="-122"/>
              </a:rPr>
              <a:t>作者单位：宋体、</a:t>
            </a:r>
            <a:r>
              <a:rPr lang="en-US" altLang="zh-CN" sz="2500" b="1" dirty="0">
                <a:latin typeface="宋体" panose="02010600030101010101" pitchFamily="2" charset="-122"/>
                <a:ea typeface="宋体" panose="02010600030101010101" pitchFamily="2" charset="-122"/>
              </a:rPr>
              <a:t>25</a:t>
            </a:r>
            <a:r>
              <a:rPr lang="zh-CN" altLang="en-US" sz="2500" b="1" dirty="0">
                <a:latin typeface="宋体" panose="02010600030101010101" pitchFamily="2" charset="-122"/>
                <a:ea typeface="宋体" panose="02010600030101010101" pitchFamily="2" charset="-122"/>
              </a:rPr>
              <a:t>号，</a:t>
            </a:r>
            <a:r>
              <a:rPr lang="en-US" altLang="zh-CN" sz="2500" b="1" dirty="0">
                <a:latin typeface="宋体" panose="02010600030101010101" pitchFamily="2" charset="-122"/>
                <a:ea typeface="宋体" panose="02010600030101010101" pitchFamily="2" charset="-122"/>
              </a:rPr>
              <a:t>1.5</a:t>
            </a:r>
            <a:r>
              <a:rPr lang="zh-CN" altLang="en-US" sz="2500" b="1" dirty="0">
                <a:latin typeface="宋体" panose="02010600030101010101" pitchFamily="2" charset="-122"/>
                <a:ea typeface="宋体" panose="02010600030101010101" pitchFamily="2" charset="-122"/>
              </a:rPr>
              <a:t>倍行距</a:t>
            </a:r>
            <a:endParaRPr lang="en-US" altLang="zh-CN" sz="25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en-US" altLang="zh-CN" sz="25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endParaRPr lang="en-US" altLang="zh-CN" sz="25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2500" b="1" dirty="0">
                <a:latin typeface="宋体" panose="02010600030101010101" pitchFamily="2" charset="-122"/>
                <a:ea typeface="宋体" panose="02010600030101010101" pitchFamily="2" charset="-122"/>
              </a:rPr>
              <a:t>联系方式：</a:t>
            </a:r>
            <a:r>
              <a:rPr lang="en-US" altLang="zh-CN" sz="25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Times New Roman</a:t>
            </a:r>
            <a:r>
              <a:rPr lang="zh-CN" altLang="en-US" sz="25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5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35</a:t>
            </a:r>
            <a:r>
              <a:rPr lang="zh-CN" altLang="en-US" sz="250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号左对齐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BBD6F932-FC4A-DDC9-8FC7-4CFFD3C99ADE}"/>
              </a:ext>
            </a:extLst>
          </p:cNvPr>
          <p:cNvSpPr/>
          <p:nvPr/>
        </p:nvSpPr>
        <p:spPr>
          <a:xfrm>
            <a:off x="14671653" y="3922699"/>
            <a:ext cx="3222595" cy="255688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B18AB40F-B749-2A31-D875-A85B7F4D8F33}"/>
              </a:ext>
            </a:extLst>
          </p:cNvPr>
          <p:cNvSpPr/>
          <p:nvPr/>
        </p:nvSpPr>
        <p:spPr>
          <a:xfrm>
            <a:off x="17894248" y="3922698"/>
            <a:ext cx="3430866" cy="2556887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3ECE4F1E-5391-3B32-D961-57695E376106}"/>
              </a:ext>
            </a:extLst>
          </p:cNvPr>
          <p:cNvSpPr txBox="1"/>
          <p:nvPr/>
        </p:nvSpPr>
        <p:spPr>
          <a:xfrm>
            <a:off x="19019547" y="4535067"/>
            <a:ext cx="186007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logo2</a:t>
            </a:r>
            <a:endParaRPr lang="zh-CN" alt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214456F4-6F4D-4685-473C-87C7CF9460C0}"/>
              </a:ext>
            </a:extLst>
          </p:cNvPr>
          <p:cNvSpPr txBox="1"/>
          <p:nvPr/>
        </p:nvSpPr>
        <p:spPr>
          <a:xfrm>
            <a:off x="15469735" y="4535067"/>
            <a:ext cx="186007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logo1</a:t>
            </a:r>
            <a:endParaRPr lang="zh-CN" alt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FA4E72B3-829E-58DD-5D87-CC14682496FB}"/>
              </a:ext>
            </a:extLst>
          </p:cNvPr>
          <p:cNvSpPr/>
          <p:nvPr/>
        </p:nvSpPr>
        <p:spPr>
          <a:xfrm>
            <a:off x="261258" y="6840580"/>
            <a:ext cx="21063856" cy="2203846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73E31C17-F4F2-DF00-802F-63606A67704D}"/>
              </a:ext>
            </a:extLst>
          </p:cNvPr>
          <p:cNvSpPr txBox="1"/>
          <p:nvPr/>
        </p:nvSpPr>
        <p:spPr>
          <a:xfrm>
            <a:off x="261258" y="6743151"/>
            <a:ext cx="21063856" cy="2389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35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摘要：</a:t>
            </a:r>
            <a:r>
              <a:rPr lang="zh-CN" altLang="en-US" sz="35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宋体，</a:t>
            </a:r>
            <a:r>
              <a:rPr lang="en-US" altLang="zh-CN" sz="35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35</a:t>
            </a:r>
            <a:r>
              <a:rPr lang="zh-CN" altLang="en-US" sz="35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号，两端对齐，</a:t>
            </a:r>
            <a:r>
              <a:rPr lang="en-US" altLang="zh-CN" sz="35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1.5</a:t>
            </a:r>
            <a:r>
              <a:rPr lang="zh-CN" altLang="en-US" sz="35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倍行距。</a:t>
            </a:r>
            <a:endParaRPr lang="en-US" altLang="zh-CN" sz="35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en-US" altLang="zh-CN" sz="3500" b="1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35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关键词：</a:t>
            </a:r>
            <a:r>
              <a:rPr lang="zh-CN" altLang="en-US" sz="35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宋体，</a:t>
            </a:r>
            <a:r>
              <a:rPr lang="en-US" altLang="zh-CN" sz="35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35</a:t>
            </a:r>
            <a:r>
              <a:rPr lang="zh-CN" altLang="en-US" sz="35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号，两端对齐，</a:t>
            </a:r>
            <a:r>
              <a:rPr lang="en-US" altLang="zh-CN" sz="35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1.5</a:t>
            </a:r>
            <a:r>
              <a:rPr lang="zh-CN" altLang="en-US" sz="35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倍行距。</a:t>
            </a:r>
            <a:endParaRPr lang="en-US" altLang="zh-CN" sz="35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170C9B6C-2914-F067-E221-959FA49374EB}"/>
              </a:ext>
            </a:extLst>
          </p:cNvPr>
          <p:cNvSpPr/>
          <p:nvPr/>
        </p:nvSpPr>
        <p:spPr>
          <a:xfrm>
            <a:off x="261258" y="9510441"/>
            <a:ext cx="10440000" cy="7084104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8892CAB8-925C-C444-3247-47D6F3D87AAD}"/>
              </a:ext>
            </a:extLst>
          </p:cNvPr>
          <p:cNvSpPr txBox="1"/>
          <p:nvPr/>
        </p:nvSpPr>
        <p:spPr>
          <a:xfrm>
            <a:off x="261259" y="9536443"/>
            <a:ext cx="10476000" cy="793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35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引言：</a:t>
            </a:r>
            <a:r>
              <a:rPr lang="zh-CN" altLang="en-US" sz="35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宋体，</a:t>
            </a:r>
            <a:r>
              <a:rPr lang="en-US" altLang="zh-CN" sz="35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35</a:t>
            </a:r>
            <a:r>
              <a:rPr lang="zh-CN" altLang="en-US" sz="35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号，两端对齐，</a:t>
            </a:r>
            <a:r>
              <a:rPr lang="en-US" altLang="zh-CN" sz="36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1.5</a:t>
            </a:r>
            <a:r>
              <a:rPr lang="zh-CN" altLang="en-US" sz="36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倍行距</a:t>
            </a:r>
            <a:endParaRPr lang="en-US" altLang="zh-CN" sz="35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2F6A45E2-0CDD-F4ED-9ED2-D95E2CDF2878}"/>
              </a:ext>
            </a:extLst>
          </p:cNvPr>
          <p:cNvSpPr/>
          <p:nvPr/>
        </p:nvSpPr>
        <p:spPr>
          <a:xfrm>
            <a:off x="261258" y="16805893"/>
            <a:ext cx="10440000" cy="4816151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CB9B9529-1A28-7B28-311E-3B686A01AEA8}"/>
              </a:ext>
            </a:extLst>
          </p:cNvPr>
          <p:cNvSpPr txBox="1"/>
          <p:nvPr/>
        </p:nvSpPr>
        <p:spPr>
          <a:xfrm>
            <a:off x="261259" y="16853956"/>
            <a:ext cx="10439999" cy="7739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35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研究方法：</a:t>
            </a:r>
            <a:r>
              <a:rPr lang="zh-CN" altLang="en-US" sz="35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宋体，</a:t>
            </a:r>
            <a:r>
              <a:rPr lang="en-US" altLang="zh-CN" sz="35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35</a:t>
            </a:r>
            <a:r>
              <a:rPr lang="zh-CN" altLang="en-US" sz="35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号，两端对齐，</a:t>
            </a:r>
            <a:r>
              <a:rPr lang="en-US" altLang="zh-CN" sz="35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1.5</a:t>
            </a:r>
            <a:r>
              <a:rPr lang="zh-CN" altLang="en-US" sz="35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倍行距。</a:t>
            </a:r>
            <a:endParaRPr lang="en-US" altLang="zh-CN" sz="35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930D0A5B-77C7-DBC7-6822-60DC4FE728E8}"/>
              </a:ext>
            </a:extLst>
          </p:cNvPr>
          <p:cNvSpPr/>
          <p:nvPr/>
        </p:nvSpPr>
        <p:spPr>
          <a:xfrm>
            <a:off x="261259" y="21833392"/>
            <a:ext cx="10440000" cy="1029332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BC1F8113-ADE5-5367-452E-3B7A64365CBB}"/>
              </a:ext>
            </a:extLst>
          </p:cNvPr>
          <p:cNvSpPr txBox="1"/>
          <p:nvPr/>
        </p:nvSpPr>
        <p:spPr>
          <a:xfrm>
            <a:off x="261259" y="21833392"/>
            <a:ext cx="10439999" cy="7739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35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结果与讨论：</a:t>
            </a:r>
            <a:r>
              <a:rPr lang="zh-CN" altLang="en-US" sz="35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宋体，</a:t>
            </a:r>
            <a:r>
              <a:rPr lang="en-US" altLang="zh-CN" sz="35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35</a:t>
            </a:r>
            <a:r>
              <a:rPr lang="zh-CN" altLang="en-US" sz="35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号，两端对齐，</a:t>
            </a:r>
            <a:r>
              <a:rPr lang="en-US" altLang="zh-CN" sz="35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1.5</a:t>
            </a:r>
            <a:r>
              <a:rPr lang="zh-CN" altLang="en-US" sz="35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倍行距。</a:t>
            </a:r>
            <a:endParaRPr lang="en-US" altLang="zh-CN" sz="35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CF56B31A-3AF5-647D-2D5C-C5D87C11CBD4}"/>
              </a:ext>
            </a:extLst>
          </p:cNvPr>
          <p:cNvSpPr/>
          <p:nvPr/>
        </p:nvSpPr>
        <p:spPr>
          <a:xfrm>
            <a:off x="10799762" y="9510440"/>
            <a:ext cx="10476000" cy="15113045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9998E2E4-1DA6-F5F7-5012-97518B51BB70}"/>
              </a:ext>
            </a:extLst>
          </p:cNvPr>
          <p:cNvSpPr txBox="1"/>
          <p:nvPr/>
        </p:nvSpPr>
        <p:spPr>
          <a:xfrm>
            <a:off x="10799762" y="9552100"/>
            <a:ext cx="10525351" cy="7739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35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结果与讨论：</a:t>
            </a:r>
            <a:r>
              <a:rPr lang="zh-CN" altLang="en-US" sz="35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宋体，</a:t>
            </a:r>
            <a:r>
              <a:rPr lang="en-US" altLang="zh-CN" sz="35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35</a:t>
            </a:r>
            <a:r>
              <a:rPr lang="zh-CN" altLang="en-US" sz="35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号，两端对齐， </a:t>
            </a:r>
            <a:r>
              <a:rPr lang="en-US" altLang="zh-CN" sz="35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1.5</a:t>
            </a:r>
            <a:r>
              <a:rPr lang="zh-CN" altLang="en-US" sz="35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倍行距。</a:t>
            </a:r>
            <a:endParaRPr lang="en-US" altLang="zh-CN" sz="35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52E149B1-29CE-5010-F2A3-9932927F6926}"/>
              </a:ext>
            </a:extLst>
          </p:cNvPr>
          <p:cNvSpPr/>
          <p:nvPr/>
        </p:nvSpPr>
        <p:spPr>
          <a:xfrm>
            <a:off x="10799762" y="25042613"/>
            <a:ext cx="10440000" cy="7084104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id="{7C0E6018-9030-AED2-B457-1AE0885FD0EC}"/>
              </a:ext>
            </a:extLst>
          </p:cNvPr>
          <p:cNvSpPr txBox="1"/>
          <p:nvPr/>
        </p:nvSpPr>
        <p:spPr>
          <a:xfrm>
            <a:off x="10799763" y="25042613"/>
            <a:ext cx="10440000" cy="7739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3500" b="1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结论：</a:t>
            </a:r>
            <a:r>
              <a:rPr lang="zh-CN" altLang="en-US" sz="35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宋体，</a:t>
            </a:r>
            <a:r>
              <a:rPr lang="en-US" altLang="zh-CN" sz="35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35</a:t>
            </a:r>
            <a:r>
              <a:rPr lang="zh-CN" altLang="en-US" sz="35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号，两端对齐， </a:t>
            </a:r>
            <a:r>
              <a:rPr lang="en-US" altLang="zh-CN" sz="35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1.5</a:t>
            </a:r>
            <a:r>
              <a:rPr lang="zh-CN" altLang="en-US" sz="3500" dirty="0"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倍行距</a:t>
            </a:r>
            <a:endParaRPr lang="en-US" altLang="zh-CN" sz="3500" dirty="0"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id="{3F649120-7E6B-D79C-291F-8C48FBC4FD15}"/>
              </a:ext>
            </a:extLst>
          </p:cNvPr>
          <p:cNvSpPr txBox="1"/>
          <p:nvPr/>
        </p:nvSpPr>
        <p:spPr>
          <a:xfrm>
            <a:off x="823004" y="272571"/>
            <a:ext cx="19953514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6000" b="1" i="0" dirty="0">
                <a:solidFill>
                  <a:srgbClr val="222222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</a:rPr>
              <a:t>第</a:t>
            </a:r>
            <a:r>
              <a:rPr lang="zh-CN" altLang="en-US" sz="6000" b="1" dirty="0">
                <a:solidFill>
                  <a:srgbClr val="222222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三</a:t>
            </a:r>
            <a:r>
              <a:rPr lang="zh-CN" altLang="en-US" sz="6000" b="1" i="0" dirty="0">
                <a:solidFill>
                  <a:srgbClr val="222222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</a:rPr>
              <a:t>届中国腐蚀控制技术与产业发展论坛</a:t>
            </a:r>
            <a:endParaRPr lang="en-US" altLang="zh-CN" sz="6000" b="1" i="0" dirty="0">
              <a:solidFill>
                <a:srgbClr val="222222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algn="ctr"/>
            <a:r>
              <a:rPr lang="zh-CN" altLang="en-US" sz="6000" b="1" i="0" dirty="0">
                <a:solidFill>
                  <a:srgbClr val="222222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</a:rPr>
              <a:t>暨世界腐蚀日（中国区）活动</a:t>
            </a:r>
          </a:p>
        </p:txBody>
      </p:sp>
    </p:spTree>
    <p:extLst>
      <p:ext uri="{BB962C8B-B14F-4D97-AF65-F5344CB8AC3E}">
        <p14:creationId xmlns:p14="http://schemas.microsoft.com/office/powerpoint/2010/main" val="3692015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5BBE30EF-C08F-64DC-3118-EC8E7A36F1F5}"/>
              </a:ext>
            </a:extLst>
          </p:cNvPr>
          <p:cNvSpPr txBox="1"/>
          <p:nvPr/>
        </p:nvSpPr>
        <p:spPr>
          <a:xfrm>
            <a:off x="522516" y="348343"/>
            <a:ext cx="19822886" cy="1734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5400" dirty="0">
                <a:latin typeface="宋体" panose="02010600030101010101" pitchFamily="2" charset="-122"/>
                <a:ea typeface="宋体" panose="02010600030101010101" pitchFamily="2" charset="-122"/>
              </a:rPr>
              <a:t>备注：</a:t>
            </a:r>
            <a:endParaRPr lang="en-US" altLang="zh-CN" sz="54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5400" dirty="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5400" dirty="0">
                <a:latin typeface="宋体" panose="02010600030101010101" pitchFamily="2" charset="-122"/>
                <a:ea typeface="宋体" panose="02010600030101010101" pitchFamily="2" charset="-122"/>
              </a:rPr>
              <a:t>、展板尺寸为宽</a:t>
            </a:r>
            <a:r>
              <a:rPr lang="en-US" altLang="zh-CN" sz="5400" dirty="0">
                <a:latin typeface="宋体" panose="02010600030101010101" pitchFamily="2" charset="-122"/>
                <a:ea typeface="宋体" panose="02010600030101010101" pitchFamily="2" charset="-122"/>
              </a:rPr>
              <a:t>60cm</a:t>
            </a:r>
            <a:r>
              <a:rPr lang="zh-CN" altLang="en-US" sz="5400" dirty="0">
                <a:latin typeface="宋体" panose="02010600030101010101" pitchFamily="2" charset="-122"/>
                <a:ea typeface="宋体" panose="02010600030101010101" pitchFamily="2" charset="-122"/>
              </a:rPr>
              <a:t>，高</a:t>
            </a:r>
            <a:r>
              <a:rPr lang="en-US" altLang="zh-CN" sz="5400" dirty="0">
                <a:latin typeface="宋体" panose="02010600030101010101" pitchFamily="2" charset="-122"/>
                <a:ea typeface="宋体" panose="02010600030101010101" pitchFamily="2" charset="-122"/>
              </a:rPr>
              <a:t>90cm</a:t>
            </a:r>
            <a:r>
              <a:rPr lang="zh-CN" altLang="en-US" sz="5400" dirty="0">
                <a:latin typeface="宋体" panose="02010600030101010101" pitchFamily="2" charset="-122"/>
                <a:ea typeface="宋体" panose="02010600030101010101" pitchFamily="2" charset="-122"/>
              </a:rPr>
              <a:t>；</a:t>
            </a:r>
            <a:endParaRPr lang="en-US" altLang="zh-CN" sz="54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5400" dirty="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en-US" sz="5400" dirty="0">
                <a:latin typeface="宋体" panose="02010600030101010101" pitchFamily="2" charset="-122"/>
                <a:ea typeface="宋体" panose="02010600030101010101" pitchFamily="2" charset="-122"/>
              </a:rPr>
              <a:t>、以上模板及格式仅供参考，请同学们自制背景，并根据需求调整页面尺寸，版面美观度会影响专家投票；</a:t>
            </a:r>
            <a:endParaRPr lang="en-US" altLang="zh-CN" sz="54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5400" dirty="0">
                <a:latin typeface="宋体" panose="02010600030101010101" pitchFamily="2" charset="-122"/>
                <a:ea typeface="宋体" panose="02010600030101010101" pitchFamily="2" charset="-122"/>
              </a:rPr>
              <a:t>3</a:t>
            </a:r>
            <a:r>
              <a:rPr lang="zh-CN" altLang="en-US" sz="5400" dirty="0">
                <a:latin typeface="宋体" panose="02010600030101010101" pitchFamily="2" charset="-122"/>
                <a:ea typeface="宋体" panose="02010600030101010101" pitchFamily="2" charset="-122"/>
              </a:rPr>
              <a:t>、页面顶部的“第三届中国腐蚀控制技术与产业发展论坛暨世界腐蚀日（中国区）活动”字样请保留；</a:t>
            </a:r>
            <a:endParaRPr lang="en-US" altLang="zh-CN" sz="54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5400" dirty="0"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5400" dirty="0">
                <a:latin typeface="宋体" panose="02010600030101010101" pitchFamily="2" charset="-122"/>
                <a:ea typeface="宋体" panose="02010600030101010101" pitchFamily="2" charset="-122"/>
              </a:rPr>
              <a:t>、</a:t>
            </a:r>
            <a:r>
              <a:rPr lang="en-US" altLang="zh-CN" sz="5400" dirty="0">
                <a:latin typeface="宋体" panose="02010600030101010101" pitchFamily="2" charset="-122"/>
                <a:ea typeface="宋体" panose="02010600030101010101" pitchFamily="2" charset="-122"/>
              </a:rPr>
              <a:t>logo</a:t>
            </a:r>
            <a:r>
              <a:rPr lang="zh-CN" altLang="en-US" sz="5400" dirty="0">
                <a:latin typeface="宋体" panose="02010600030101010101" pitchFamily="2" charset="-122"/>
                <a:ea typeface="宋体" panose="02010600030101010101" pitchFamily="2" charset="-122"/>
              </a:rPr>
              <a:t>个数可以根据自身情况调节；</a:t>
            </a:r>
            <a:endParaRPr lang="en-US" altLang="zh-CN" sz="54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5400" dirty="0"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5400" dirty="0">
                <a:latin typeface="宋体" panose="02010600030101010101" pitchFamily="2" charset="-122"/>
                <a:ea typeface="宋体" panose="02010600030101010101" pitchFamily="2" charset="-122"/>
              </a:rPr>
              <a:t>、请在</a:t>
            </a:r>
            <a:r>
              <a:rPr lang="en-US" altLang="zh-CN" sz="5400" dirty="0"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5400" dirty="0">
                <a:latin typeface="宋体" panose="02010600030101010101" pitchFamily="2" charset="-122"/>
                <a:ea typeface="宋体" panose="02010600030101010101" pitchFamily="2" charset="-122"/>
              </a:rPr>
              <a:t>月</a:t>
            </a:r>
            <a:r>
              <a:rPr lang="en-US" altLang="zh-CN" sz="5400" dirty="0">
                <a:latin typeface="宋体" panose="02010600030101010101" pitchFamily="2" charset="-122"/>
                <a:ea typeface="宋体" panose="02010600030101010101" pitchFamily="2" charset="-122"/>
              </a:rPr>
              <a:t>10</a:t>
            </a:r>
            <a:r>
              <a:rPr lang="zh-CN" altLang="en-US" sz="5400" dirty="0">
                <a:latin typeface="宋体" panose="02010600030101010101" pitchFamily="2" charset="-122"/>
                <a:ea typeface="宋体" panose="02010600030101010101" pitchFamily="2" charset="-122"/>
              </a:rPr>
              <a:t>日之前将</a:t>
            </a:r>
            <a:r>
              <a:rPr lang="en-US" altLang="zh-CN" sz="5400" dirty="0">
                <a:latin typeface="宋体" panose="02010600030101010101" pitchFamily="2" charset="-122"/>
                <a:ea typeface="宋体" panose="02010600030101010101" pitchFamily="2" charset="-122"/>
              </a:rPr>
              <a:t>ppt</a:t>
            </a:r>
            <a:r>
              <a:rPr lang="zh-CN" altLang="en-US" sz="5400" dirty="0">
                <a:latin typeface="宋体" panose="02010600030101010101" pitchFamily="2" charset="-122"/>
                <a:ea typeface="宋体" panose="02010600030101010101" pitchFamily="2" charset="-122"/>
              </a:rPr>
              <a:t>或</a:t>
            </a:r>
            <a:r>
              <a:rPr lang="en-US" altLang="zh-CN" sz="5400" dirty="0">
                <a:latin typeface="宋体" panose="02010600030101010101" pitchFamily="2" charset="-122"/>
                <a:ea typeface="宋体" panose="02010600030101010101" pitchFamily="2" charset="-122"/>
              </a:rPr>
              <a:t>pdf</a:t>
            </a:r>
            <a:r>
              <a:rPr lang="zh-CN" altLang="en-US" sz="5400" dirty="0">
                <a:latin typeface="宋体" panose="02010600030101010101" pitchFamily="2" charset="-122"/>
                <a:ea typeface="宋体" panose="02010600030101010101" pitchFamily="2" charset="-122"/>
              </a:rPr>
              <a:t>电子版发送到</a:t>
            </a:r>
            <a:r>
              <a:rPr lang="en-US" altLang="zh-CN" sz="5400" dirty="0">
                <a:latin typeface="宋体" panose="02010600030101010101" pitchFamily="2" charset="-122"/>
                <a:ea typeface="宋体" panose="02010600030101010101" pitchFamily="2" charset="-122"/>
                <a:hlinkClick r:id="rId2"/>
              </a:rPr>
              <a:t>yqxu@icost.ac.cn</a:t>
            </a:r>
            <a:r>
              <a:rPr lang="zh-CN" altLang="en-US" sz="5400" dirty="0">
                <a:latin typeface="宋体" panose="02010600030101010101" pitchFamily="2" charset="-122"/>
                <a:ea typeface="宋体" panose="02010600030101010101" pitchFamily="2" charset="-122"/>
              </a:rPr>
              <a:t>，会务组统一安排印刷</a:t>
            </a:r>
            <a:r>
              <a:rPr lang="en-US" altLang="zh-CN" sz="5400" dirty="0">
                <a:latin typeface="宋体" panose="02010600030101010101" pitchFamily="2" charset="-122"/>
                <a:ea typeface="宋体" panose="02010600030101010101" pitchFamily="2" charset="-122"/>
              </a:rPr>
              <a:t>KT</a:t>
            </a:r>
            <a:r>
              <a:rPr lang="zh-CN" altLang="en-US" sz="5400" dirty="0">
                <a:latin typeface="宋体" panose="02010600030101010101" pitchFamily="2" charset="-122"/>
                <a:ea typeface="宋体" panose="02010600030101010101" pitchFamily="2" charset="-122"/>
              </a:rPr>
              <a:t>板；</a:t>
            </a:r>
            <a:endParaRPr lang="en-US" altLang="zh-CN" sz="54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5400" dirty="0"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5400" dirty="0">
                <a:latin typeface="宋体" panose="02010600030101010101" pitchFamily="2" charset="-122"/>
                <a:ea typeface="宋体" panose="02010600030101010101" pitchFamily="2" charset="-122"/>
              </a:rPr>
              <a:t>、投票方式为会场专家现场投票，在晚宴现场颁奖。</a:t>
            </a:r>
            <a:endParaRPr lang="en-US" altLang="zh-CN" sz="54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endParaRPr lang="en-US" altLang="zh-CN" sz="54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5400" dirty="0">
                <a:latin typeface="宋体" panose="02010600030101010101" pitchFamily="2" charset="-122"/>
                <a:ea typeface="宋体" panose="02010600030101010101" pitchFamily="2" charset="-122"/>
              </a:rPr>
              <a:t>会务组联系方式：许老师</a:t>
            </a:r>
            <a:r>
              <a:rPr lang="en-US" altLang="zh-CN" sz="5400" dirty="0">
                <a:latin typeface="宋体" panose="02010600030101010101" pitchFamily="2" charset="-122"/>
                <a:ea typeface="宋体" panose="02010600030101010101" pitchFamily="2" charset="-122"/>
              </a:rPr>
              <a:t>13806089468</a:t>
            </a:r>
            <a:r>
              <a:rPr lang="zh-CN" altLang="en-US" sz="5400" dirty="0">
                <a:latin typeface="宋体" panose="02010600030101010101" pitchFamily="2" charset="-122"/>
                <a:ea typeface="宋体" panose="02010600030101010101" pitchFamily="2" charset="-122"/>
              </a:rPr>
              <a:t>（微信同号）</a:t>
            </a:r>
            <a:endParaRPr lang="en-US" altLang="zh-CN" sz="54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5400" dirty="0">
                <a:latin typeface="宋体" panose="02010600030101010101" pitchFamily="2" charset="-122"/>
                <a:ea typeface="宋体" panose="02010600030101010101" pitchFamily="2" charset="-122"/>
              </a:rPr>
              <a:t>                成老师</a:t>
            </a:r>
            <a:r>
              <a:rPr lang="en-US" altLang="zh-CN" sz="5400" dirty="0">
                <a:latin typeface="宋体" panose="02010600030101010101" pitchFamily="2" charset="-122"/>
                <a:ea typeface="宋体" panose="02010600030101010101" pitchFamily="2" charset="-122"/>
              </a:rPr>
              <a:t>13806089468</a:t>
            </a:r>
            <a:r>
              <a:rPr lang="zh-CN" altLang="en-US" sz="5400" dirty="0">
                <a:latin typeface="宋体" panose="02010600030101010101" pitchFamily="2" charset="-122"/>
                <a:ea typeface="宋体" panose="02010600030101010101" pitchFamily="2" charset="-122"/>
              </a:rPr>
              <a:t>（微信同号）</a:t>
            </a:r>
            <a:endParaRPr lang="en-US" altLang="zh-CN" sz="54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5400" dirty="0">
                <a:latin typeface="宋体" panose="02010600030101010101" pitchFamily="2" charset="-122"/>
                <a:ea typeface="宋体" panose="02010600030101010101" pitchFamily="2" charset="-122"/>
              </a:rPr>
              <a:t>               </a:t>
            </a:r>
            <a:r>
              <a:rPr lang="zh-CN" altLang="en-US" sz="5400" dirty="0">
                <a:latin typeface="宋体" panose="02010600030101010101" pitchFamily="2" charset="-122"/>
                <a:ea typeface="宋体" panose="02010600030101010101" pitchFamily="2" charset="-122"/>
              </a:rPr>
              <a:t> </a:t>
            </a:r>
            <a:endParaRPr lang="zh-CN" altLang="en-US" sz="48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659957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198</TotalTime>
  <Words>310</Words>
  <Application>Microsoft Office PowerPoint</Application>
  <PresentationFormat>自定义</PresentationFormat>
  <Paragraphs>29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9" baseType="lpstr">
      <vt:lpstr>楷体</vt:lpstr>
      <vt:lpstr>宋体</vt:lpstr>
      <vt:lpstr>Arial</vt:lpstr>
      <vt:lpstr>Calibri</vt:lpstr>
      <vt:lpstr>Calibri Light</vt:lpstr>
      <vt:lpstr>Times New Roman</vt:lpstr>
      <vt:lpstr>Office 主题​​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刘 丹</dc:creator>
  <cp:lastModifiedBy>PGSTAT302N</cp:lastModifiedBy>
  <cp:revision>50</cp:revision>
  <dcterms:created xsi:type="dcterms:W3CDTF">2023-04-04T08:02:32Z</dcterms:created>
  <dcterms:modified xsi:type="dcterms:W3CDTF">2024-02-26T06:43:22Z</dcterms:modified>
</cp:coreProperties>
</file>